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2"/>
  </p:notesMasterIdLst>
  <p:handoutMasterIdLst>
    <p:handoutMasterId r:id="rId33"/>
  </p:handoutMasterIdLst>
  <p:sldIdLst>
    <p:sldId id="1803" r:id="rId2"/>
    <p:sldId id="939" r:id="rId3"/>
    <p:sldId id="2044" r:id="rId4"/>
    <p:sldId id="2040" r:id="rId5"/>
    <p:sldId id="2047" r:id="rId6"/>
    <p:sldId id="2042" r:id="rId7"/>
    <p:sldId id="1819" r:id="rId8"/>
    <p:sldId id="2036" r:id="rId9"/>
    <p:sldId id="2037" r:id="rId10"/>
    <p:sldId id="1795" r:id="rId11"/>
    <p:sldId id="2028" r:id="rId12"/>
    <p:sldId id="2027" r:id="rId13"/>
    <p:sldId id="2029" r:id="rId14"/>
    <p:sldId id="2030" r:id="rId15"/>
    <p:sldId id="2031" r:id="rId16"/>
    <p:sldId id="2032" r:id="rId17"/>
    <p:sldId id="2033" r:id="rId18"/>
    <p:sldId id="2034" r:id="rId19"/>
    <p:sldId id="2035" r:id="rId20"/>
    <p:sldId id="2017" r:id="rId21"/>
    <p:sldId id="2019" r:id="rId22"/>
    <p:sldId id="2020" r:id="rId23"/>
    <p:sldId id="2021" r:id="rId24"/>
    <p:sldId id="2015" r:id="rId25"/>
    <p:sldId id="2022" r:id="rId26"/>
    <p:sldId id="2023" r:id="rId27"/>
    <p:sldId id="2025" r:id="rId28"/>
    <p:sldId id="2024" r:id="rId29"/>
    <p:sldId id="1827" r:id="rId30"/>
    <p:sldId id="1270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044"/>
            <p14:sldId id="2040"/>
            <p14:sldId id="2047"/>
            <p14:sldId id="2042"/>
            <p14:sldId id="1819"/>
            <p14:sldId id="2036"/>
            <p14:sldId id="2037"/>
            <p14:sldId id="1795"/>
            <p14:sldId id="2028"/>
            <p14:sldId id="2027"/>
            <p14:sldId id="2029"/>
            <p14:sldId id="2030"/>
            <p14:sldId id="2031"/>
            <p14:sldId id="2032"/>
            <p14:sldId id="2033"/>
            <p14:sldId id="2034"/>
            <p14:sldId id="2035"/>
            <p14:sldId id="2017"/>
            <p14:sldId id="2019"/>
            <p14:sldId id="2020"/>
            <p14:sldId id="2021"/>
            <p14:sldId id="2015"/>
            <p14:sldId id="2022"/>
            <p14:sldId id="2023"/>
            <p14:sldId id="2025"/>
            <p14:sldId id="2024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36544F"/>
    <a:srgbClr val="9E60B8"/>
    <a:srgbClr val="C4DAD8"/>
    <a:srgbClr val="B58900"/>
    <a:srgbClr val="D4EBE9"/>
    <a:srgbClr val="5AB88F"/>
    <a:srgbClr val="B04432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019"/>
    <p:restoredTop sz="96911" autoAdjust="0"/>
  </p:normalViewPr>
  <p:slideViewPr>
    <p:cSldViewPr snapToGrid="0" snapToObjects="1">
      <p:cViewPr varScale="1">
        <p:scale>
          <a:sx n="359" d="100"/>
          <a:sy n="359" d="100"/>
        </p:scale>
        <p:origin x="130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25.02.25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25.02.25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IJS Live Event | Online, </a:t>
            </a:r>
            <a:r>
              <a:rPr lang="de-DE" sz="1050" spc="60" dirty="0" err="1">
                <a:solidFill>
                  <a:srgbClr val="D4EBE9"/>
                </a:solidFill>
              </a:rPr>
              <a:t>February</a:t>
            </a:r>
            <a:r>
              <a:rPr lang="de-DE" sz="1050" spc="60" dirty="0">
                <a:solidFill>
                  <a:srgbClr val="D4EBE9"/>
                </a:solidFill>
              </a:rPr>
              <a:t> 25, 2025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0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1627219" y="1485590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1009900" y="1239500"/>
            <a:ext cx="52561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Mastering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-336192"/>
            <a:ext cx="9144000" cy="2600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Code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2BB6F6-9CB3-A19A-93B2-CAC899DE6305}"/>
              </a:ext>
            </a:extLst>
          </p:cNvPr>
          <p:cNvSpPr txBox="1"/>
          <p:nvPr/>
        </p:nvSpPr>
        <p:spPr>
          <a:xfrm>
            <a:off x="7411111" y="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📖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6E326E-75F4-424B-BCC7-E0479250BAB1}"/>
              </a:ext>
            </a:extLst>
          </p:cNvPr>
          <p:cNvSpPr txBox="1"/>
          <p:nvPr/>
        </p:nvSpPr>
        <p:spPr>
          <a:xfrm>
            <a:off x="-1" y="1862048"/>
            <a:ext cx="9143999" cy="1691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Examples</a:t>
            </a:r>
            <a:endParaRPr lang="de-DE" sz="12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0713ED2-7104-82D6-E90C-873C799E56D3}"/>
              </a:ext>
            </a:extLst>
          </p:cNvPr>
          <p:cNvSpPr txBox="1"/>
          <p:nvPr/>
        </p:nvSpPr>
        <p:spPr>
          <a:xfrm>
            <a:off x="-1" y="3421937"/>
            <a:ext cx="9143999" cy="455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get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link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code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later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  <a:endParaRPr lang="de-DE" sz="1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3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4B37E-3A9B-E352-7979-5EA3AB6F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E1A4A4A-5D7A-AE23-0141-88C0F8FF2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B37C3D-5492-29D0-AAF1-5D7970527B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600" b="0" dirty="0" err="1">
                <a:solidFill>
                  <a:srgbClr val="36544F"/>
                </a:solidFill>
              </a:rPr>
              <a:t>about.lazy.tsx</a:t>
            </a:r>
            <a:r>
              <a:rPr lang="de-DE" sz="1600" b="0" dirty="0">
                <a:solidFill>
                  <a:srgbClr val="36544F"/>
                </a:solidFill>
              </a:rPr>
              <a:t> </a:t>
            </a:r>
            <a:r>
              <a:rPr lang="de-DE" sz="1600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endParaRPr lang="de-DE" sz="1600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__</a:t>
            </a:r>
            <a:r>
              <a:rPr lang="de-DE" sz="1600" b="0" dirty="0" err="1">
                <a:solidFill>
                  <a:srgbClr val="36544F"/>
                </a:solidFill>
              </a:rPr>
              <a:t>root.tsx</a:t>
            </a:r>
            <a:r>
              <a:rPr lang="de-DE" sz="1600" b="0" dirty="0">
                <a:solidFill>
                  <a:srgbClr val="36544F"/>
                </a:solidFill>
              </a:rPr>
              <a:t>: Add Link</a:t>
            </a: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Network </a:t>
            </a:r>
            <a:r>
              <a:rPr lang="de-DE" sz="1600" b="0" dirty="0" err="1">
                <a:solidFill>
                  <a:srgbClr val="36544F"/>
                </a:solidFill>
              </a:rPr>
              <a:t>traffic</a:t>
            </a:r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0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6D65F2B-33F1-34E8-7F8F-4B67BD1E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170FA5-EE76-05FF-A507-434A7A1FD2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Typesafe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$</a:t>
            </a:r>
            <a:r>
              <a:rPr lang="de-DE" b="0" dirty="0" err="1">
                <a:solidFill>
                  <a:srgbClr val="36544F"/>
                </a:solidFill>
              </a:rPr>
              <a:t>bookId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index.tsx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&lt;Link&gt; in </a:t>
            </a:r>
            <a:r>
              <a:rPr lang="de-DE" b="0" dirty="0" err="1">
                <a:solidFill>
                  <a:srgbClr val="36544F"/>
                </a:solidFill>
              </a:rPr>
              <a:t>BookList.tsx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Show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useParams</a:t>
            </a:r>
            <a:r>
              <a:rPr lang="de-DE" b="0" dirty="0">
                <a:solidFill>
                  <a:srgbClr val="36544F"/>
                </a:solidFill>
              </a:rPr>
              <a:t>    </a:t>
            </a:r>
            <a:r>
              <a:rPr lang="de-DE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</a:t>
            </a:r>
            <a:endParaRPr lang="de-DE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40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BF106-3FF0-BC4C-4332-30B7AE3A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EF26FB2-2C66-34B2-88AE-87AAF005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2909E3-7BC7-2290-F56F-16B84C75E4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suspense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29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2539-5BD5-4939-1124-75975D130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230750-12CC-E27B-D6EC-9D6579B6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D3356D-DAF6-C37C-D47E-4452FB5DC0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Pending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pendingComponent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28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E67FD-EB1C-C03A-061B-D0E27A26A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941A0D8-A94A-045C-0FD6-76A86A20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6F4924-4E2E-4D8C-86F5-7696A82502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Validation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zod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book-types.ts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zod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TBookDetails.parse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9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F92F8-672A-4F61-BC22-40D4CA8B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426C81B-7BD9-EEFC-FAAE-0A8EE6D1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08E790-8B00-287C-E241-6C84949444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State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params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define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BookmarkButton.ts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consume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event-</a:t>
            </a:r>
            <a:r>
              <a:rPr lang="de-DE" sz="1800" b="0" dirty="0" err="1">
                <a:solidFill>
                  <a:srgbClr val="36544F"/>
                </a:solidFill>
              </a:rPr>
              <a:t>store.ts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enabledLogEvents</a:t>
            </a:r>
            <a:r>
              <a:rPr lang="de-DE" sz="1800" b="0" dirty="0">
                <a:solidFill>
                  <a:srgbClr val="36544F"/>
                </a:solidFill>
              </a:rPr>
              <a:t> = ["</a:t>
            </a:r>
            <a:r>
              <a:rPr lang="de-DE" sz="1800" b="0" dirty="0" err="1">
                <a:solidFill>
                  <a:srgbClr val="36544F"/>
                </a:solidFill>
              </a:rPr>
              <a:t>Rendered</a:t>
            </a:r>
            <a:r>
              <a:rPr lang="de-DE" sz="1800" b="0" dirty="0">
                <a:solidFill>
                  <a:srgbClr val="36544F"/>
                </a:solidFill>
              </a:rPr>
              <a:t>"]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712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640B-CED9-A392-FC41-6415D9D35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EF012FC-5F10-80BC-62FA-046E91E1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9C391D-62B0-93C3-9362-E4FA38B4CDF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cache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40_query_cache/00_material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BookDetails.tsx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 &lt;</a:t>
            </a:r>
            <a:r>
              <a:rPr lang="de-DE" sz="1800" b="0" dirty="0" err="1">
                <a:solidFill>
                  <a:srgbClr val="36544F"/>
                </a:solidFill>
              </a:rPr>
              <a:t>ReviewLink</a:t>
            </a:r>
            <a:r>
              <a:rPr lang="de-DE" sz="1800" b="0" dirty="0">
                <a:solidFill>
                  <a:srgbClr val="36544F"/>
                </a:solidFill>
              </a:rPr>
              <a:t> /&gt;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ReviewLink.tsx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data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97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DEF5A-5CFD-C78D-4703-C6604F380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9C5F9B2-1D59-C512-7695-3920D85F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F65563-8F69-5CF7-088D-EE63F22D46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Early </a:t>
            </a:r>
            <a:r>
              <a:rPr lang="de-DE" dirty="0" err="1"/>
              <a:t>loading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45_before_load/00_material </a:t>
            </a:r>
            <a:r>
              <a:rPr lang="de-DE" sz="1800" b="0" dirty="0" err="1">
                <a:solidFill>
                  <a:srgbClr val="36544F"/>
                </a:solidFill>
              </a:rPr>
              <a:t>with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u="sng" dirty="0" err="1">
                <a:solidFill>
                  <a:srgbClr val="36544F"/>
                </a:solidFill>
              </a:rPr>
              <a:t>route.tsx</a:t>
            </a:r>
            <a:endParaRPr lang="de-DE" sz="1800" b="0" u="sng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Implement </a:t>
            </a:r>
            <a:r>
              <a:rPr lang="de-DE" sz="1800" b="0" dirty="0" err="1">
                <a:solidFill>
                  <a:srgbClr val="36544F"/>
                </a:solidFill>
              </a:rPr>
              <a:t>route.tsx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/>
              <a:t>Still slow, </a:t>
            </a:r>
            <a:r>
              <a:rPr lang="de-DE" sz="1400" u="sng" dirty="0"/>
              <a:t>but </a:t>
            </a:r>
            <a:r>
              <a:rPr lang="de-DE" sz="1400" u="sng" dirty="0" err="1"/>
              <a:t>Requests</a:t>
            </a:r>
            <a:r>
              <a:rPr lang="de-DE" sz="1400" u="sng" dirty="0"/>
              <a:t> in parallel</a:t>
            </a:r>
          </a:p>
          <a:p>
            <a:pPr lvl="1">
              <a:lnSpc>
                <a:spcPct val="130000"/>
              </a:lnSpc>
            </a:pPr>
            <a:r>
              <a:rPr lang="de-DE" sz="1400" b="0" dirty="0" err="1">
                <a:solidFill>
                  <a:srgbClr val="36544F"/>
                </a:solidFill>
              </a:rPr>
              <a:t>There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other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ways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to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achieve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same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49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C04E-4873-E9CA-8FAA-14CE94952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0852C5-F799-BB5D-EF77-1512A794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0924575-E230-F9AA-1411-BA71898ED5A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Mutations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>
                <a:solidFill>
                  <a:srgbClr val="36544F"/>
                </a:solidFill>
              </a:rPr>
              <a:t>Remove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bookByIdQueryOpts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__</a:t>
            </a:r>
            <a:r>
              <a:rPr lang="de-DE" sz="1800" b="0" dirty="0" err="1">
                <a:solidFill>
                  <a:srgbClr val="36544F"/>
                </a:solidFill>
              </a:rPr>
              <a:t>root.tsx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sz="1400" dirty="0"/>
              <a:t> Note: </a:t>
            </a:r>
            <a:r>
              <a:rPr lang="de-DE" sz="1400" dirty="0" err="1"/>
              <a:t>again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queryOpts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Note: </a:t>
            </a:r>
            <a:r>
              <a:rPr lang="de-DE" sz="1400" b="0" dirty="0" err="1">
                <a:solidFill>
                  <a:srgbClr val="36544F"/>
                </a:solidFill>
              </a:rPr>
              <a:t>again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it's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coming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from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cache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BookDetails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like-mutation: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904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AFFC9-639D-501A-D828-793A5FAB3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D3E56-F368-0A84-00D5-9E5DD406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router</a:t>
            </a:r>
            <a:r>
              <a:rPr lang="de-DE" dirty="0"/>
              <a:t> and </a:t>
            </a:r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query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7C0127-2C38-7DFF-8E7D-00A23CAF7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Summary</a:t>
            </a:r>
            <a:r>
              <a:rPr lang="de-DE" sz="14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4000" i="1" u="sng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6000" i="1" dirty="0" err="1">
                <a:latin typeface="Candara" panose="020E0502030303020204" pitchFamily="34" charset="0"/>
              </a:rPr>
              <a:t>Should</a:t>
            </a:r>
            <a:r>
              <a:rPr lang="de-DE" sz="6000" i="1" dirty="0">
                <a:latin typeface="Candara" panose="020E0502030303020204" pitchFamily="34" charset="0"/>
              </a:rPr>
              <a:t> I </a:t>
            </a:r>
            <a:r>
              <a:rPr lang="de-DE" sz="6000" i="1" dirty="0" err="1">
                <a:latin typeface="Candara" panose="020E0502030303020204" pitchFamily="34" charset="0"/>
              </a:rPr>
              <a:t>use</a:t>
            </a:r>
            <a:r>
              <a:rPr lang="de-DE" sz="6000" i="1" dirty="0">
                <a:latin typeface="Candara" panose="020E0502030303020204" pitchFamily="34" charset="0"/>
              </a:rPr>
              <a:t> </a:t>
            </a:r>
            <a:r>
              <a:rPr lang="de-DE" sz="6000" i="1" dirty="0" err="1">
                <a:latin typeface="Candara" panose="020E0502030303020204" pitchFamily="34" charset="0"/>
              </a:rPr>
              <a:t>it</a:t>
            </a:r>
            <a:r>
              <a:rPr lang="de-DE" sz="6000" i="1" dirty="0"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8296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7804-3E44-6E66-C243-A413BB980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317CB-6CB7-7A15-2276-149F81A7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6AF915-DEB0-9A2A-CC4D-F8D2720CE0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35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33009-A51A-145D-F246-4FF75FF7A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D0D34-0207-E037-847B-7F86B1D8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6DA71B-803D-848E-F803-93A8B388E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79062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BCEF-C781-3B4D-9817-8E4C8A0E1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DBBA-8778-CC2C-E954-27CCCD8F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62C220-20A8-8029-9B5B-D77B489A13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28287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E4193-75EE-4B60-D905-A859C2D1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E2C27-003C-3F4B-3A45-624AD5B5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B0BCD-DC43-5424-DB4A-F28CBE3705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074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C2B0-511D-C9E2-0E77-F434D877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7188-600C-2108-AD0D-BE0008A9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FB3E99-1BB3-578A-12A8-298CE6E351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683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DBC2-0782-54A7-8C9A-FD73CAC78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47CB9-9CA9-AFD0-A7C5-8F3AC459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4F189-16EF-0C97-CCE5-8C8F74C1F6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391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5A4FC-98A6-D373-C5B6-15CC53F0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3B942-29F5-4215-2E16-D7C20072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FD38C6-D3BC-3C12-E135-FDC73B1BE9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>
                <a:solidFill>
                  <a:srgbClr val="9E60B8"/>
                </a:solidFill>
                <a:latin typeface="Source Sans Pro" panose="020B0503030403020204" pitchFamily="34" charset="0"/>
              </a:rPr>
              <a:t>Yes!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But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mind...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9465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and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tanstack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-live</a:t>
            </a:r>
            <a:endParaRPr lang="de-DE" sz="24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E465F4-B224-FF6F-3FAE-EB51A5AC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26" y="2118360"/>
            <a:ext cx="5882148" cy="27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FE662D-41AC-BFFE-C2D3-62A7491C8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1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AD861-3B4F-1FDE-E514-AB4C3942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D9B3E6-696D-B29F-3F61-168DB583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742D2-C6F9-33EA-4E5D-E5337FCD77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4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0A4BF-2B1A-7621-2D20-2F37EDE19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D7D1B5-336D-8F7B-1435-15ECA559B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6B8EAD-AB8A-D014-FEAF-513DE5702F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54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5DF21-0406-5020-3553-A1126D389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D36BB-AB5B-442C-60A8-E2566E0C6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A1510E-0A2A-9E47-DA23-4878D8ED71B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9F56-B2AD-78A2-73E3-CAB5319A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C4720-8F86-93FE-6BFD-CDE047B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ACE92-DED6-A676-014C-35C7360F42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904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0F471-EA73-801E-367C-462C866D6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DDA9D-125F-061B-EDB4-DC90FBD0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0182D-7E12-241B-AA5D-C4095CE640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54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776</Words>
  <Application>Microsoft Macintosh PowerPoint</Application>
  <PresentationFormat>Bildschirmpräsentation (16:9)</PresentationFormat>
  <Paragraphs>205</Paragraphs>
  <Slides>30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40" baseType="lpstr">
      <vt:lpstr>Arial</vt:lpstr>
      <vt:lpstr>Calibri</vt:lpstr>
      <vt:lpstr>Calibri Light</vt:lpstr>
      <vt:lpstr>Candara</vt:lpstr>
      <vt:lpstr>Courier New</vt:lpstr>
      <vt:lpstr>Montserrat</vt:lpstr>
      <vt:lpstr>Source Code Pro Medium</vt:lpstr>
      <vt:lpstr>Source Sans Pro</vt:lpstr>
      <vt:lpstr>Source Sans Pro SemiBold</vt:lpstr>
      <vt:lpstr>Office-Design</vt:lpstr>
      <vt:lpstr>IJS Live Event | Online, February 25, 2025 | @nilshartmann</vt:lpstr>
      <vt:lpstr>https://nilshartmann.net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PowerPoint-Präsentation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tanstack router and tanstack query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1397</cp:revision>
  <cp:lastPrinted>2019-09-04T14:49:47Z</cp:lastPrinted>
  <dcterms:created xsi:type="dcterms:W3CDTF">2016-03-28T15:59:53Z</dcterms:created>
  <dcterms:modified xsi:type="dcterms:W3CDTF">2025-02-25T09:14:07Z</dcterms:modified>
</cp:coreProperties>
</file>

<file path=docProps/thumbnail.jpeg>
</file>